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A12A71B-807F-4101-A681-47C8D2B6EE66}" type="datetimeFigureOut">
              <a:rPr lang="ru-RU" smtClean="0"/>
              <a:t>04.12.2018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13665D5-95EB-4E4B-BF62-78B740FE04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533400"/>
            <a:ext cx="6264696" cy="2868168"/>
          </a:xfrm>
        </p:spPr>
        <p:txBody>
          <a:bodyPr/>
          <a:lstStyle/>
          <a:p>
            <a:r>
              <a:rPr lang="en-US" sz="5400" dirty="0" smtClean="0"/>
              <a:t>Module 4. </a:t>
            </a:r>
            <a:br>
              <a:rPr lang="en-US" sz="5400" dirty="0" smtClean="0"/>
            </a:br>
            <a:r>
              <a:rPr lang="en-US" sz="5400" dirty="0" smtClean="0"/>
              <a:t>Come in and play.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077072"/>
            <a:ext cx="5114778" cy="110124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Toys for little Betsy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47667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2"/>
                </a:solidFill>
              </a:rPr>
              <a:t>Spotlight 3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980728"/>
            <a:ext cx="770485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Whose [</a:t>
            </a:r>
            <a:r>
              <a:rPr kumimoji="0" lang="en-US" sz="60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hu:z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]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чей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чья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чье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чьи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Whose is this 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dog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? – This is my 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dog</a:t>
            </a:r>
            <a:r>
              <a:rPr kumimoji="0" lang="en-US" sz="6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Whose is this…     This is my…</a:t>
            </a:r>
            <a:endParaRPr lang="ru-RU" dirty="0"/>
          </a:p>
        </p:txBody>
      </p:sp>
      <p:pic>
        <p:nvPicPr>
          <p:cNvPr id="5" name="Содержимое 4" descr="7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20337"/>
            <a:ext cx="3521075" cy="2485688"/>
          </a:xfrm>
        </p:spPr>
      </p:pic>
      <p:pic>
        <p:nvPicPr>
          <p:cNvPr id="6" name="Содержимое 5" descr="1155654-071254-7x13684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2402546"/>
            <a:ext cx="3521075" cy="292127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 названия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188640"/>
            <a:ext cx="1397893" cy="2250845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2092296"/>
            <a:ext cx="79563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Whose is this pen? – This is my pen.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Whose is this book? – This is his book.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Whose is this pencil? – This is her pencil.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Whose is this school? – This is our school.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Whose is this desk? – This is your desk.</a:t>
            </a:r>
          </a:p>
        </p:txBody>
      </p:sp>
      <p:pic>
        <p:nvPicPr>
          <p:cNvPr id="3" name="Рисунок 2" descr="0_8f5f2_53ae2f44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260649"/>
            <a:ext cx="2392475" cy="1368152"/>
          </a:xfrm>
          <a:prstGeom prst="rect">
            <a:avLst/>
          </a:prstGeom>
        </p:spPr>
      </p:pic>
      <p:pic>
        <p:nvPicPr>
          <p:cNvPr id="4" name="Рисунок 3" descr="Buch-coloure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5301208"/>
            <a:ext cx="1152000" cy="1080000"/>
          </a:xfrm>
          <a:prstGeom prst="rect">
            <a:avLst/>
          </a:prstGeom>
        </p:spPr>
      </p:pic>
      <p:pic>
        <p:nvPicPr>
          <p:cNvPr id="5" name="Рисунок 4" descr="main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4869160"/>
            <a:ext cx="2585492" cy="1988840"/>
          </a:xfrm>
          <a:prstGeom prst="rect">
            <a:avLst/>
          </a:prstGeom>
        </p:spPr>
      </p:pic>
      <p:pic>
        <p:nvPicPr>
          <p:cNvPr id="7" name="Рисунок 6" descr="kisspng-school-education-clip-art-5b2fd56856c002.469701561529861480355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0" y="4797152"/>
            <a:ext cx="2699792" cy="17998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-00017249-1200x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2780928" cy="2780928"/>
          </a:xfrm>
          <a:prstGeom prst="rect">
            <a:avLst/>
          </a:prstGeom>
        </p:spPr>
      </p:pic>
      <p:pic>
        <p:nvPicPr>
          <p:cNvPr id="3" name="Рисунок 2" descr="1b8b0c0a7e48b189e0b77df13af2da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764704"/>
            <a:ext cx="2513856" cy="2205909"/>
          </a:xfrm>
          <a:prstGeom prst="rect">
            <a:avLst/>
          </a:prstGeom>
        </p:spPr>
      </p:pic>
      <p:pic>
        <p:nvPicPr>
          <p:cNvPr id="4" name="Рисунок 3" descr="813qCArMHEL._SL1500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76672"/>
            <a:ext cx="3269553" cy="2016224"/>
          </a:xfrm>
          <a:prstGeom prst="rect">
            <a:avLst/>
          </a:prstGeom>
        </p:spPr>
      </p:pic>
      <p:pic>
        <p:nvPicPr>
          <p:cNvPr id="5" name="Рисунок 4" descr="385786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789040"/>
            <a:ext cx="2107817" cy="2169210"/>
          </a:xfrm>
          <a:prstGeom prst="rect">
            <a:avLst/>
          </a:prstGeom>
        </p:spPr>
      </p:pic>
      <p:pic>
        <p:nvPicPr>
          <p:cNvPr id="6" name="Рисунок 5" descr="101367826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1760" y="3140968"/>
            <a:ext cx="2448272" cy="1726032"/>
          </a:xfrm>
          <a:prstGeom prst="rect">
            <a:avLst/>
          </a:prstGeom>
        </p:spPr>
      </p:pic>
      <p:pic>
        <p:nvPicPr>
          <p:cNvPr id="7" name="Рисунок 6" descr="101535457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4941168"/>
            <a:ext cx="2843808" cy="1805818"/>
          </a:xfrm>
          <a:prstGeom prst="rect">
            <a:avLst/>
          </a:prstGeom>
        </p:spPr>
      </p:pic>
      <p:pic>
        <p:nvPicPr>
          <p:cNvPr id="8" name="Рисунок 7" descr="6333964974619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76056" y="2780928"/>
            <a:ext cx="2771800" cy="1663080"/>
          </a:xfrm>
          <a:prstGeom prst="rect">
            <a:avLst/>
          </a:prstGeom>
        </p:spPr>
      </p:pic>
      <p:pic>
        <p:nvPicPr>
          <p:cNvPr id="9" name="Рисунок 8" descr="thumb_img_56d585dde7832_resize_900_500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64088" y="4797152"/>
            <a:ext cx="2390361" cy="19229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9512" y="620688"/>
            <a:ext cx="777686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What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s wrong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? –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Что не так? Что случилось?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Let me see. –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Дайте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подумать</a:t>
            </a: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Try again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 –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Попробуй снова.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2780928"/>
            <a:ext cx="5105400" cy="1268712"/>
          </a:xfrm>
        </p:spPr>
        <p:txBody>
          <a:bodyPr/>
          <a:lstStyle/>
          <a:p>
            <a:r>
              <a:rPr lang="en-US" sz="6000" dirty="0" smtClean="0"/>
              <a:t>GOODBYE!</a:t>
            </a:r>
            <a:endParaRPr lang="ru-RU" sz="6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226</TotalTime>
  <Words>126</Words>
  <Application>Microsoft Office PowerPoint</Application>
  <PresentationFormat>Экран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Module 4.  Come in and play.</vt:lpstr>
      <vt:lpstr>Слайд 2</vt:lpstr>
      <vt:lpstr>Whose is this…     This is my…</vt:lpstr>
      <vt:lpstr>Слайд 4</vt:lpstr>
      <vt:lpstr>Слайд 5</vt:lpstr>
      <vt:lpstr>Слайд 6</vt:lpstr>
      <vt:lpstr>GOODBYE!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Владыко</dc:creator>
  <cp:lastModifiedBy>Владыко</cp:lastModifiedBy>
  <cp:revision>5</cp:revision>
  <dcterms:created xsi:type="dcterms:W3CDTF">2018-12-04T15:24:52Z</dcterms:created>
  <dcterms:modified xsi:type="dcterms:W3CDTF">2018-12-04T19:11:13Z</dcterms:modified>
</cp:coreProperties>
</file>